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8.xml.rels" ContentType="application/vnd.openxmlformats-package.relationships+xml"/>
  <Override PartName="/ppt/notesSlides/notesSlide38.xml" ContentType="application/vnd.openxmlformats-officedocument.presentationml.notesSlide+xml"/>
  <Override PartName="/ppt/media/image41.png" ContentType="image/png"/>
  <Override PartName="/ppt/media/image40.png" ContentType="image/png"/>
  <Override PartName="/ppt/media/image39.png" ContentType="image/png"/>
  <Override PartName="/ppt/media/image37.jpeg" ContentType="image/jpeg"/>
  <Override PartName="/ppt/media/image14.png" ContentType="image/png"/>
  <Override PartName="/ppt/media/image38.png" ContentType="image/png"/>
  <Override PartName="/ppt/media/image13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4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E6D27B9-77CB-406F-98DC-43290B840C3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7400" cy="3770280"/>
          </a:xfrm>
          <a:prstGeom prst="rect">
            <a:avLst/>
          </a:prstGeom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480" cy="4524840"/>
          </a:xfrm>
          <a:prstGeom prst="rect">
            <a:avLst/>
          </a:prstGeom>
        </p:spPr>
        <p:txBody>
          <a:bodyPr lIns="0" rIns="0" tIns="0" bIns="0"/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hyperlink" Target="https://scikit-learn.org/dev/auto_examples/inspection/plot_permutation_importance.html" TargetMode="External"/><Relationship Id="rId4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47200" y="1097280"/>
            <a:ext cx="7680240" cy="33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7200" y="4114800"/>
            <a:ext cx="6766920" cy="15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8520" cy="25333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6600" cy="8280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6360" cy="107964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6200" cy="110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91440" y="455760"/>
            <a:ext cx="10079640" cy="59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types (can overwrite)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Missing / rare values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near-constant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index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65760" y="365760"/>
            <a:ext cx="676584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= pd.read_csv("adult.csv", index_col=0)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plot(data, 'income', scatter_alpha=.1)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2681640" cy="20109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6035040" y="182880"/>
            <a:ext cx="3199680" cy="319968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435240" y="3383280"/>
            <a:ext cx="7702200" cy="38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65760" y="18288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Univariate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731520" y="1188720"/>
            <a:ext cx="8503200" cy="850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79640" cy="503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198360" y="2066040"/>
            <a:ext cx="9493560" cy="296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98720" y="1463040"/>
            <a:ext cx="9676080" cy="24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360" y="2286000"/>
            <a:ext cx="10079640" cy="25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33480" y="3006000"/>
            <a:ext cx="10079640" cy="25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377440" y="1737360"/>
            <a:ext cx="5485680" cy="530280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188720" y="4297680"/>
            <a:ext cx="182808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2377440" y="210312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5760720" y="201168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6858000" y="384048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1920240" y="6310080"/>
            <a:ext cx="3017520" cy="365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6309360" y="6035040"/>
            <a:ext cx="219456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9"/>
          <p:cNvSpPr/>
          <p:nvPr/>
        </p:nvSpPr>
        <p:spPr>
          <a:xfrm rot="1415400">
            <a:off x="2138760" y="301464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0"/>
          <p:cNvSpPr/>
          <p:nvPr/>
        </p:nvSpPr>
        <p:spPr>
          <a:xfrm rot="5412600">
            <a:off x="4570920" y="137016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1"/>
          <p:cNvSpPr/>
          <p:nvPr/>
        </p:nvSpPr>
        <p:spPr>
          <a:xfrm rot="16002600">
            <a:off x="4780440" y="665460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2"/>
          <p:cNvSpPr/>
          <p:nvPr/>
        </p:nvSpPr>
        <p:spPr>
          <a:xfrm rot="8950200">
            <a:off x="7169760" y="286920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3"/>
          <p:cNvSpPr/>
          <p:nvPr/>
        </p:nvSpPr>
        <p:spPr>
          <a:xfrm rot="19872000">
            <a:off x="2166120" y="520380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4"/>
          <p:cNvSpPr/>
          <p:nvPr/>
        </p:nvSpPr>
        <p:spPr>
          <a:xfrm rot="5428800">
            <a:off x="226800" y="418068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5"/>
          <p:cNvSpPr/>
          <p:nvPr/>
        </p:nvSpPr>
        <p:spPr>
          <a:xfrm rot="11891400">
            <a:off x="7224120" y="497124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note on scatter plots?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365760" y="1188720"/>
            <a:ext cx="9136800" cy="56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65760" y="411984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Dummy Models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Naive Bayes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Stumps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Linear Models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10240560" cy="845280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6564960" y="422280"/>
            <a:ext cx="29253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Either X, 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dataframe, target_col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Line 4"/>
          <p:cNvSpPr/>
          <p:nvPr/>
        </p:nvSpPr>
        <p:spPr>
          <a:xfrm flipH="1">
            <a:off x="5394960" y="822960"/>
            <a:ext cx="10058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Complex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More Linear Models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Gradient boosting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Kernel methods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972600" y="3749040"/>
            <a:ext cx="5719320" cy="356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Side note: HistGradientBoosting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91440" y="1254240"/>
            <a:ext cx="9783720" cy="414000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tretch/>
        </p:blipFill>
        <p:spPr>
          <a:xfrm>
            <a:off x="7293960" y="4572000"/>
            <a:ext cx="1849320" cy="246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Successive Halving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37760" y="137664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Given n configuration and budget B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pick η=2 or η=3 (wording follows 2)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Each iteration, keep best halve of configurations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after k=logη(n)+1 left with single configuration.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48640" y="3806280"/>
            <a:ext cx="8960040" cy="341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Successive Halving Illustrated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69480" y="2011680"/>
            <a:ext cx="10079640" cy="495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1760" cy="301608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6840" cy="33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Portfolio creation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Run Hyper-parameter optimization across models on large benchmark suite (OpenML-CC18)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Evaluate all final models across all datasets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Greedily create portfolio of best-performing, diverse models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Practical Automated Machine Learning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the AutoML Challenge 2018” Feurer et. al.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Model Explanation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324000" y="1463040"/>
            <a:ext cx="9825120" cy="125244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432720" y="4023360"/>
            <a:ext cx="9350640" cy="96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-66240" y="1280160"/>
            <a:ext cx="5551920" cy="289440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365760" y="4273920"/>
            <a:ext cx="8799480" cy="328500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3"/>
          <a:stretch/>
        </p:blipFill>
        <p:spPr>
          <a:xfrm>
            <a:off x="5901480" y="1645920"/>
            <a:ext cx="3516120" cy="210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9326160" cy="519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82880" y="1737360"/>
            <a:ext cx="4498920" cy="337392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5029200" y="1768680"/>
            <a:ext cx="4712400" cy="353412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347560" y="6392880"/>
            <a:ext cx="50583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https://scikit-learn.org/dev/auto_examples/inspection/plot_permutation_importance.html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344160" y="1533240"/>
            <a:ext cx="9348120" cy="602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Future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Time sensitive portfolios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Model compression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/ building explainable models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Better model inspection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91440" y="451440"/>
            <a:ext cx="5088240" cy="6674040"/>
          </a:xfrm>
          <a:prstGeom prst="rect">
            <a:avLst/>
          </a:prstGeom>
          <a:ln>
            <a:noFill/>
          </a:ln>
        </p:spPr>
      </p:pic>
      <p:grpSp>
        <p:nvGrpSpPr>
          <p:cNvPr id="337" name="Group 1"/>
          <p:cNvGrpSpPr/>
          <p:nvPr/>
        </p:nvGrpSpPr>
        <p:grpSpPr>
          <a:xfrm>
            <a:off x="5394960" y="1463040"/>
            <a:ext cx="7934760" cy="5211000"/>
            <a:chOff x="5394960" y="1463040"/>
            <a:chExt cx="7934760" cy="5211000"/>
          </a:xfrm>
        </p:grpSpPr>
        <p:sp>
          <p:nvSpPr>
            <p:cNvPr id="338" name="CustomShape 2"/>
            <p:cNvSpPr/>
            <p:nvPr/>
          </p:nvSpPr>
          <p:spPr>
            <a:xfrm>
              <a:off x="6766560" y="1555560"/>
              <a:ext cx="6563160" cy="5118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339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300680" cy="979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0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3920" cy="578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1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7160" cy="1380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2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30440" cy="77148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4480" cy="484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Current Automatic ML frameworks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8680"/>
            <a:ext cx="907128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69480" y="1713600"/>
            <a:ext cx="9805320" cy="4137840"/>
          </a:xfrm>
          <a:prstGeom prst="rect">
            <a:avLst/>
          </a:prstGeom>
          <a:ln>
            <a:noFill/>
          </a:ln>
        </p:spPr>
      </p:pic>
      <p:sp>
        <p:nvSpPr>
          <p:cNvPr id="227" name="Line 3"/>
          <p:cNvSpPr/>
          <p:nvPr/>
        </p:nvSpPr>
        <p:spPr>
          <a:xfrm>
            <a:off x="365760" y="5760720"/>
            <a:ext cx="1645920" cy="360"/>
          </a:xfrm>
          <a:prstGeom prst="line">
            <a:avLst/>
          </a:prstGeom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79640" cy="62992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82880" y="6126480"/>
            <a:ext cx="10514880" cy="1645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3840480" y="3749040"/>
            <a:ext cx="2559600" cy="365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629928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-182880" y="6126480"/>
            <a:ext cx="10514880" cy="1645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"/>
          <p:cNvSpPr/>
          <p:nvPr/>
        </p:nvSpPr>
        <p:spPr>
          <a:xfrm>
            <a:off x="3840480" y="3749040"/>
            <a:ext cx="2559600" cy="365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3017520" y="522000"/>
            <a:ext cx="4489920" cy="32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d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ata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a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nalysis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b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aseline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l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ibrary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81880" y="26604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2063880" y="1209600"/>
            <a:ext cx="5485680" cy="530280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875160" y="3769920"/>
            <a:ext cx="182808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2063880" y="157536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5447160" y="148392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6"/>
          <p:cNvSpPr/>
          <p:nvPr/>
        </p:nvSpPr>
        <p:spPr>
          <a:xfrm>
            <a:off x="6544440" y="3312720"/>
            <a:ext cx="173664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5995800" y="5507280"/>
            <a:ext cx="2142360" cy="4564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 rot="1415400">
            <a:off x="1825200" y="248688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3" y="2032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9"/>
          <p:cNvSpPr/>
          <p:nvPr/>
        </p:nvSpPr>
        <p:spPr>
          <a:xfrm rot="16002600">
            <a:off x="4466880" y="6126840"/>
            <a:ext cx="913680" cy="730800"/>
          </a:xfrm>
          <a:custGeom>
            <a:avLst/>
            <a:gdLst/>
            <a:ahLst/>
            <a:rect l="l" t="t" r="r" b="b"/>
            <a:pathLst>
              <a:path w="2543" h="2034">
                <a:moveTo>
                  <a:pt x="802" y="2033"/>
                </a:moveTo>
                <a:lnTo>
                  <a:pt x="801" y="1019"/>
                </a:lnTo>
                <a:lnTo>
                  <a:pt x="0" y="1020"/>
                </a:lnTo>
                <a:lnTo>
                  <a:pt x="1269" y="0"/>
                </a:lnTo>
                <a:lnTo>
                  <a:pt x="2542" y="1016"/>
                </a:lnTo>
                <a:lnTo>
                  <a:pt x="1741" y="1017"/>
                </a:lnTo>
                <a:lnTo>
                  <a:pt x="1744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0"/>
          <p:cNvSpPr/>
          <p:nvPr/>
        </p:nvSpPr>
        <p:spPr>
          <a:xfrm rot="8950200">
            <a:off x="6856200" y="234144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0" y="2033"/>
                </a:moveTo>
                <a:lnTo>
                  <a:pt x="799" y="858"/>
                </a:lnTo>
                <a:lnTo>
                  <a:pt x="0" y="858"/>
                </a:lnTo>
                <a:lnTo>
                  <a:pt x="1269" y="0"/>
                </a:lnTo>
                <a:lnTo>
                  <a:pt x="2541" y="856"/>
                </a:lnTo>
                <a:lnTo>
                  <a:pt x="1742" y="857"/>
                </a:lnTo>
                <a:lnTo>
                  <a:pt x="1743" y="2032"/>
                </a:lnTo>
                <a:lnTo>
                  <a:pt x="800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1"/>
          <p:cNvSpPr/>
          <p:nvPr/>
        </p:nvSpPr>
        <p:spPr>
          <a:xfrm rot="19872000">
            <a:off x="1852560" y="4676040"/>
            <a:ext cx="913680" cy="73080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2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7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2"/>
          <p:cNvSpPr/>
          <p:nvPr/>
        </p:nvSpPr>
        <p:spPr>
          <a:xfrm rot="5428800">
            <a:off x="96120" y="366048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799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3"/>
          <p:cNvSpPr/>
          <p:nvPr/>
        </p:nvSpPr>
        <p:spPr>
          <a:xfrm rot="11891400">
            <a:off x="6910560" y="444348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4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4"/>
          <p:cNvSpPr/>
          <p:nvPr/>
        </p:nvSpPr>
        <p:spPr>
          <a:xfrm>
            <a:off x="550800" y="1005840"/>
            <a:ext cx="21765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1" name="CustomShape 15"/>
          <p:cNvSpPr/>
          <p:nvPr/>
        </p:nvSpPr>
        <p:spPr>
          <a:xfrm>
            <a:off x="6609600" y="857880"/>
            <a:ext cx="2350800" cy="69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dabl.plot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2" name="CustomShape 16"/>
          <p:cNvSpPr/>
          <p:nvPr/>
        </p:nvSpPr>
        <p:spPr>
          <a:xfrm>
            <a:off x="7550280" y="3840480"/>
            <a:ext cx="297756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AnyClassifier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17"/>
          <p:cNvSpPr/>
          <p:nvPr/>
        </p:nvSpPr>
        <p:spPr>
          <a:xfrm>
            <a:off x="7132320" y="6115320"/>
            <a:ext cx="2856240" cy="74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dabl.explain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54" name="CustomShape 18"/>
          <p:cNvSpPr/>
          <p:nvPr/>
        </p:nvSpPr>
        <p:spPr>
          <a:xfrm>
            <a:off x="509400" y="6456960"/>
            <a:ext cx="265104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You actually have to think, sorry.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5" name="CustomShape 19"/>
          <p:cNvSpPr/>
          <p:nvPr/>
        </p:nvSpPr>
        <p:spPr>
          <a:xfrm rot="5412600">
            <a:off x="4208040" y="915480"/>
            <a:ext cx="913680" cy="73080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0"/>
          <p:cNvSpPr/>
          <p:nvPr/>
        </p:nvSpPr>
        <p:spPr>
          <a:xfrm>
            <a:off x="1280160" y="5760720"/>
            <a:ext cx="3017520" cy="3650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301320"/>
            <a:ext cx="9070560" cy="58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2019-12-04T15:12:01Z</dcterms:modified>
  <cp:revision>209</cp:revision>
  <dc:subject/>
  <dc:title/>
</cp:coreProperties>
</file>